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45" r:id="rId2"/>
    <p:sldId id="669" r:id="rId3"/>
    <p:sldId id="670" r:id="rId4"/>
    <p:sldId id="672" r:id="rId5"/>
    <p:sldId id="673" r:id="rId6"/>
    <p:sldId id="674" r:id="rId7"/>
    <p:sldId id="675" r:id="rId8"/>
    <p:sldId id="671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656" r:id="rId20"/>
    <p:sldId id="657" r:id="rId21"/>
    <p:sldId id="677" r:id="rId22"/>
    <p:sldId id="658" r:id="rId23"/>
    <p:sldId id="659" r:id="rId24"/>
    <p:sldId id="676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75" d="100"/>
          <a:sy n="75" d="100"/>
        </p:scale>
        <p:origin x="-2184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Optimization methods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344816" cy="321827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53877" y="5301208"/>
            <a:ext cx="26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No learning rate!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050" name="Picture 2" descr="exponential moving average reacts faster to price changes than the simple moving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1760"/>
            <a:ext cx="7632848" cy="51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848396" y="3160333"/>
            <a:ext cx="6215057" cy="531299"/>
            <a:chOff x="2568476" y="3153668"/>
            <a:chExt cx="6215057" cy="531299"/>
          </a:xfrm>
        </p:grpSpPr>
        <p:sp>
          <p:nvSpPr>
            <p:cNvPr id="7" name="직사각형 6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448" y="32044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Momentum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61096" y="3905813"/>
            <a:ext cx="7895480" cy="881797"/>
            <a:chOff x="2568476" y="3153668"/>
            <a:chExt cx="7895480" cy="881797"/>
          </a:xfrm>
        </p:grpSpPr>
        <p:sp>
          <p:nvSpPr>
            <p:cNvPr id="12" name="직사각형 11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0448" y="3204468"/>
              <a:ext cx="358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Running average of gradient squares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416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32" y="1196752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16833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32909</TotalTime>
  <Words>767</Words>
  <Application>Microsoft Office PowerPoint</Application>
  <PresentationFormat>화면 슬라이드 쇼(4:3)</PresentationFormat>
  <Paragraphs>78</Paragraphs>
  <Slides>33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Exponential moving average</vt:lpstr>
      <vt:lpstr>RMSprop</vt:lpstr>
      <vt:lpstr>Adam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1121</cp:revision>
  <dcterms:created xsi:type="dcterms:W3CDTF">2010-03-17T18:05:41Z</dcterms:created>
  <dcterms:modified xsi:type="dcterms:W3CDTF">2016-06-23T08:00:10Z</dcterms:modified>
</cp:coreProperties>
</file>